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70" autoAdjust="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img2.goodfon.ru/original/1024x1024/e/67/les-ekologiya-derevya-prir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0921" y="1628800"/>
            <a:ext cx="4473079" cy="5793161"/>
          </a:xfrm>
          <a:prstGeom prst="rect">
            <a:avLst/>
          </a:prstGeom>
          <a:noFill/>
        </p:spPr>
      </p:pic>
      <p:pic>
        <p:nvPicPr>
          <p:cNvPr id="1026" name="Picture 2" descr="https://leuserconservation.org/wp-content/uploads/2018/03/S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5416"/>
            <a:ext cx="9144000" cy="3234457"/>
          </a:xfrm>
          <a:prstGeom prst="rect">
            <a:avLst/>
          </a:prstGeom>
          <a:noFill/>
        </p:spPr>
      </p:pic>
      <p:pic>
        <p:nvPicPr>
          <p:cNvPr id="1028" name="Picture 4" descr="https://pibig.info/uploads/posts/2021-06/1623402622_50-pibig_info-p-virubka-lesov-ekologicheskaya-problema-pri-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684584" y="2492896"/>
            <a:ext cx="5495256" cy="436510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2492896"/>
            <a:ext cx="4248472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La </a:t>
            </a:r>
            <a:r>
              <a:rPr lang="en-US" sz="4400" dirty="0" err="1" smtClean="0"/>
              <a:t>déforestation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https://druzhniy-center.ru/wp-content/uploads/a/8/4/a842f89f879ce7f3d927f19ea6b7378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38" name="Picture 2" descr="https://xn----7sbbaazuatxpyidedi7gqh.xn--p1ai/i/priroda/voda/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29000"/>
            <a:ext cx="6740376" cy="3429000"/>
          </a:xfrm>
          <a:prstGeom prst="rect">
            <a:avLst/>
          </a:prstGeom>
          <a:noFill/>
        </p:spPr>
      </p:pic>
      <p:pic>
        <p:nvPicPr>
          <p:cNvPr id="14340" name="Picture 4" descr="https://islam.ru/sites/default/files/img/2017/nauka/ecology_islam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273" y="0"/>
            <a:ext cx="7000727" cy="33569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51720" y="3068960"/>
            <a:ext cx="5234924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La pollution </a:t>
            </a:r>
            <a:r>
              <a:rPr lang="en-US" sz="4400" dirty="0" smtClean="0"/>
              <a:t>de</a:t>
            </a:r>
            <a:r>
              <a:rPr lang="ru-RU" sz="4400" dirty="0" smtClean="0"/>
              <a:t> </a:t>
            </a:r>
            <a:r>
              <a:rPr lang="en-US" sz="4400" dirty="0" err="1" smtClean="0"/>
              <a:t>l’eau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static3.smi2.net/img/1200x630/6665294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27784" y="2564904"/>
            <a:ext cx="4801736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La pollution</a:t>
            </a:r>
            <a:r>
              <a:rPr lang="ru-RU" sz="4400" dirty="0" smtClean="0"/>
              <a:t> </a:t>
            </a:r>
            <a:r>
              <a:rPr lang="en-US" sz="4400" dirty="0" err="1" smtClean="0"/>
              <a:t>d’air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kartinkin.net/pics/uploads/posts/2022-07/1657235949_39-kartinkin-net-p-vimiranie-zhivotnikh-art-krasivo-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04664" y="4005064"/>
            <a:ext cx="7486800" cy="3024336"/>
          </a:xfrm>
          <a:prstGeom prst="rect">
            <a:avLst/>
          </a:prstGeom>
          <a:noFill/>
        </p:spPr>
      </p:pic>
      <p:pic>
        <p:nvPicPr>
          <p:cNvPr id="16390" name="Picture 6" descr="https://ssm22.ru/wp-content/uploads/2018/07/thumbnail_16x10_u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3329608"/>
            <a:ext cx="6048672" cy="3528392"/>
          </a:xfrm>
          <a:prstGeom prst="rect">
            <a:avLst/>
          </a:prstGeom>
          <a:noFill/>
        </p:spPr>
      </p:pic>
      <p:pic>
        <p:nvPicPr>
          <p:cNvPr id="16394" name="Picture 10" descr="https://cdnn1.img.sputniknews.com/img/16145/02/161450212_0:0:0:0_1920x0_80_0_0_fcd8c203d4f9d2b3809697811d02f1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-963488"/>
            <a:ext cx="7822903" cy="4608512"/>
          </a:xfrm>
          <a:prstGeom prst="rect">
            <a:avLst/>
          </a:prstGeom>
          <a:noFill/>
        </p:spPr>
      </p:pic>
      <p:pic>
        <p:nvPicPr>
          <p:cNvPr id="16392" name="Picture 8" descr="https://www.dinomake.com/wp-content/uploads/2019/09/dead-elephant-500x383@2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603448"/>
            <a:ext cx="6084168" cy="424847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573016"/>
            <a:ext cx="10692680" cy="67710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800" dirty="0" smtClean="0"/>
              <a:t>La </a:t>
            </a:r>
            <a:r>
              <a:rPr lang="en-US" sz="3800" dirty="0" err="1" smtClean="0"/>
              <a:t>disparition</a:t>
            </a:r>
            <a:r>
              <a:rPr lang="en-US" sz="3800" dirty="0" smtClean="0"/>
              <a:t> de certains éspeces d’animaux </a:t>
            </a:r>
            <a:endParaRPr lang="ru-RU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sun9-87.userapi.com/impf/-YymSgQmCw_WVkfYHukKA5PexDuh1L0jUzYRkA/4umeZ69J9dc.jpg?size=0x0&amp;quality=90&amp;proxy=1&amp;sign=d83446cab313df6fad6cff1b588a4fee&amp;c_uniq_tag=55RmS--EgA0W_bNgJP2inwcj3YZ1lWEEdyoSlPZQIrw&amp;type=video_thum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315416"/>
            <a:ext cx="9324528" cy="717341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59624" y="1196752"/>
            <a:ext cx="338437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Notre Terre </a:t>
            </a:r>
            <a:r>
              <a:rPr lang="en-US" sz="3600" dirty="0" err="1" smtClean="0"/>
              <a:t>est</a:t>
            </a:r>
            <a:r>
              <a:rPr lang="en-US" sz="3600" dirty="0" smtClean="0"/>
              <a:t> </a:t>
            </a:r>
            <a:r>
              <a:rPr lang="en-US" sz="3600" dirty="0" err="1" smtClean="0"/>
              <a:t>menacée</a:t>
            </a:r>
            <a:r>
              <a:rPr lang="en-US" sz="3600" dirty="0" smtClean="0"/>
              <a:t> …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5042118"/>
            <a:ext cx="4572000" cy="1815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smtClean="0"/>
              <a:t>Que faut-il faire pour </a:t>
            </a:r>
            <a:r>
              <a:rPr lang="en-US" sz="2800" dirty="0" err="1" smtClean="0"/>
              <a:t>donner</a:t>
            </a:r>
            <a:r>
              <a:rPr lang="en-US" sz="2800" dirty="0" smtClean="0"/>
              <a:t> aux plantes, aux </a:t>
            </a:r>
            <a:r>
              <a:rPr lang="en-US" sz="2800" dirty="0" err="1" smtClean="0"/>
              <a:t>arbres</a:t>
            </a:r>
            <a:r>
              <a:rPr lang="en-US" sz="2800" dirty="0" smtClean="0"/>
              <a:t> et aux </a:t>
            </a:r>
            <a:r>
              <a:rPr lang="en-US" sz="2800" dirty="0" err="1" smtClean="0"/>
              <a:t>animaux</a:t>
            </a:r>
            <a:r>
              <a:rPr lang="en-US" sz="2800" dirty="0" smtClean="0"/>
              <a:t> la chance de </a:t>
            </a:r>
            <a:r>
              <a:rPr lang="en-US" sz="2800" dirty="0" err="1" smtClean="0"/>
              <a:t>survivre</a:t>
            </a:r>
            <a:r>
              <a:rPr lang="en-US" sz="2800" dirty="0" smtClean="0"/>
              <a:t>?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5013176"/>
            <a:ext cx="82809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2. À </a:t>
            </a:r>
            <a:r>
              <a:rPr lang="en-US" sz="2800" b="1" dirty="0" err="1" smtClean="0"/>
              <a:t>l’aide</a:t>
            </a:r>
            <a:r>
              <a:rPr lang="en-US" sz="2800" b="1" dirty="0" smtClean="0"/>
              <a:t> de </a:t>
            </a:r>
            <a:r>
              <a:rPr lang="en-US" sz="2800" b="1" dirty="0" err="1" smtClean="0"/>
              <a:t>ses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mots</a:t>
            </a:r>
            <a:r>
              <a:rPr lang="en-US" sz="2800" b="1" dirty="0" smtClean="0"/>
              <a:t> et </a:t>
            </a:r>
            <a:r>
              <a:rPr lang="en-US" sz="2800" b="1" dirty="0" err="1" smtClean="0"/>
              <a:t>ces</a:t>
            </a:r>
            <a:r>
              <a:rPr lang="en-US" sz="2800" b="1" dirty="0" smtClean="0"/>
              <a:t> expressions </a:t>
            </a:r>
            <a:r>
              <a:rPr lang="en-US" sz="2800" b="1" dirty="0" err="1" smtClean="0"/>
              <a:t>formuler</a:t>
            </a:r>
            <a:r>
              <a:rPr lang="en-US" sz="2800" b="1" dirty="0" smtClean="0"/>
              <a:t> les </a:t>
            </a:r>
            <a:r>
              <a:rPr lang="en-US" sz="2800" b="1" dirty="0" err="1" smtClean="0"/>
              <a:t>jestes</a:t>
            </a:r>
            <a:r>
              <a:rPr lang="en-US" sz="2800" b="1" dirty="0" smtClean="0"/>
              <a:t> simples pour </a:t>
            </a:r>
            <a:r>
              <a:rPr lang="en-US" sz="2800" b="1" dirty="0" err="1" smtClean="0"/>
              <a:t>proteger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l’environement</a:t>
            </a:r>
            <a:r>
              <a:rPr lang="en-US" sz="2800" b="1" dirty="0" smtClean="0"/>
              <a:t>.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260648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1. La question posée vous </a:t>
            </a:r>
            <a:r>
              <a:rPr lang="en-US" sz="2800" b="1" dirty="0" err="1" smtClean="0"/>
              <a:t>composez</a:t>
            </a:r>
            <a:r>
              <a:rPr lang="en-US" sz="2800" b="1" dirty="0" smtClean="0"/>
              <a:t> la figure de </a:t>
            </a:r>
            <a:r>
              <a:rPr lang="en-US" sz="2800" b="1" dirty="0" err="1" smtClean="0"/>
              <a:t>triminos</a:t>
            </a:r>
            <a:r>
              <a:rPr lang="en-US" sz="2800" b="1" dirty="0" smtClean="0"/>
              <a:t> en </a:t>
            </a:r>
            <a:r>
              <a:rPr lang="en-US" sz="2800" b="1" dirty="0" err="1" smtClean="0"/>
              <a:t>revisant</a:t>
            </a:r>
            <a:r>
              <a:rPr lang="en-US" sz="2800" b="1" dirty="0" smtClean="0"/>
              <a:t> la </a:t>
            </a:r>
            <a:r>
              <a:rPr lang="en-US" sz="2800" b="1" dirty="0" err="1" smtClean="0"/>
              <a:t>lexique</a:t>
            </a:r>
            <a:r>
              <a:rPr lang="en-US" sz="2800" b="1" dirty="0" smtClean="0"/>
              <a:t> du theme.</a:t>
            </a:r>
            <a:endParaRPr lang="ru-RU" sz="2800" b="1" dirty="0"/>
          </a:p>
        </p:txBody>
      </p:sp>
      <p:pic>
        <p:nvPicPr>
          <p:cNvPr id="1026" name="Picture 2" descr="C:\Users\Преподаватель\Downloads\IMG_20230324_1105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2195736" y="1268760"/>
            <a:ext cx="4904312" cy="3672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700808"/>
            <a:ext cx="820891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3600" dirty="0" err="1" smtClean="0"/>
              <a:t>Économiser</a:t>
            </a:r>
            <a:r>
              <a:rPr lang="en-US" sz="3600" dirty="0" smtClean="0"/>
              <a:t> </a:t>
            </a:r>
            <a:r>
              <a:rPr lang="en-US" sz="3600" dirty="0" err="1" smtClean="0"/>
              <a:t>l’eau</a:t>
            </a:r>
            <a:r>
              <a:rPr lang="en-US" sz="3600" dirty="0" smtClean="0"/>
              <a:t>/</a:t>
            </a:r>
            <a:r>
              <a:rPr lang="en-US" sz="3600" dirty="0" err="1" smtClean="0"/>
              <a:t>l’énergie</a:t>
            </a:r>
            <a:endParaRPr lang="en-US" sz="3600" dirty="0" smtClean="0"/>
          </a:p>
          <a:p>
            <a:pPr>
              <a:buFontTx/>
              <a:buChar char="-"/>
            </a:pPr>
            <a:r>
              <a:rPr lang="en-US" sz="3600" dirty="0" smtClean="0"/>
              <a:t>Réduir les </a:t>
            </a:r>
            <a:r>
              <a:rPr lang="en-US" sz="3600" dirty="0" err="1" smtClean="0"/>
              <a:t>émissions</a:t>
            </a:r>
            <a:r>
              <a:rPr lang="en-US" sz="3600" dirty="0" smtClean="0"/>
              <a:t> de CO₂</a:t>
            </a:r>
          </a:p>
          <a:p>
            <a:pPr>
              <a:buFontTx/>
              <a:buChar char="-"/>
            </a:pPr>
            <a:r>
              <a:rPr lang="en-US" sz="3600" dirty="0" smtClean="0"/>
              <a:t>Fonder et </a:t>
            </a:r>
            <a:r>
              <a:rPr lang="en-US" sz="3600" dirty="0" err="1" smtClean="0"/>
              <a:t>proteger</a:t>
            </a:r>
            <a:r>
              <a:rPr lang="en-US" sz="3600" dirty="0" smtClean="0"/>
              <a:t> les </a:t>
            </a:r>
            <a:r>
              <a:rPr lang="en-US" sz="3600" dirty="0" err="1" smtClean="0"/>
              <a:t>parcs</a:t>
            </a:r>
            <a:r>
              <a:rPr lang="en-US" sz="3600" dirty="0" smtClean="0"/>
              <a:t> nationals</a:t>
            </a:r>
          </a:p>
          <a:p>
            <a:pPr>
              <a:buFontTx/>
              <a:buChar char="-"/>
            </a:pPr>
            <a:r>
              <a:rPr lang="en-US" sz="3600" dirty="0" smtClean="0"/>
              <a:t>Faire </a:t>
            </a:r>
            <a:r>
              <a:rPr lang="en-US" sz="3600" dirty="0" err="1" smtClean="0"/>
              <a:t>moins</a:t>
            </a:r>
            <a:r>
              <a:rPr lang="en-US" sz="3600" dirty="0" smtClean="0"/>
              <a:t> de bruit dans les </a:t>
            </a:r>
            <a:r>
              <a:rPr lang="en-US" sz="3600" dirty="0" err="1" smtClean="0"/>
              <a:t>forêts</a:t>
            </a:r>
            <a:endParaRPr lang="en-US" sz="3600" dirty="0" smtClean="0"/>
          </a:p>
          <a:p>
            <a:pPr>
              <a:buFontTx/>
              <a:buChar char="-"/>
            </a:pPr>
            <a:r>
              <a:rPr lang="en-US" sz="3600" dirty="0" err="1" smtClean="0"/>
              <a:t>Nourir</a:t>
            </a:r>
            <a:r>
              <a:rPr lang="en-US" sz="3600" dirty="0" smtClean="0"/>
              <a:t> les </a:t>
            </a:r>
            <a:r>
              <a:rPr lang="en-US" sz="3600" dirty="0" err="1" smtClean="0"/>
              <a:t>oiseaux</a:t>
            </a:r>
            <a:r>
              <a:rPr lang="en-US" sz="3600" dirty="0" smtClean="0"/>
              <a:t> et les </a:t>
            </a:r>
            <a:r>
              <a:rPr lang="en-US" sz="3600" dirty="0" err="1" smtClean="0"/>
              <a:t>animaux</a:t>
            </a:r>
            <a:endParaRPr lang="en-US" sz="3600" dirty="0" smtClean="0"/>
          </a:p>
          <a:p>
            <a:pPr>
              <a:buFontTx/>
              <a:buChar char="-"/>
            </a:pPr>
            <a:r>
              <a:rPr lang="en-US" sz="3600" dirty="0" err="1" smtClean="0"/>
              <a:t>Refuser</a:t>
            </a:r>
            <a:r>
              <a:rPr lang="en-US" sz="3600" dirty="0" smtClean="0"/>
              <a:t> les sacs en </a:t>
            </a:r>
            <a:r>
              <a:rPr lang="en-US" sz="3600" dirty="0" err="1" smtClean="0"/>
              <a:t>plastique</a:t>
            </a:r>
            <a:endParaRPr lang="en-US" sz="3600" dirty="0" smtClean="0"/>
          </a:p>
          <a:p>
            <a:pPr>
              <a:buFontTx/>
              <a:buChar char="-"/>
            </a:pPr>
            <a:r>
              <a:rPr lang="en-US" sz="3600" dirty="0" err="1" smtClean="0"/>
              <a:t>Réparer</a:t>
            </a:r>
            <a:r>
              <a:rPr lang="en-US" sz="3600" dirty="0" smtClean="0"/>
              <a:t> les </a:t>
            </a:r>
            <a:r>
              <a:rPr lang="en-US" sz="3600" dirty="0" err="1" smtClean="0"/>
              <a:t>appareils</a:t>
            </a:r>
            <a:r>
              <a:rPr lang="en-US" sz="3600" dirty="0" smtClean="0"/>
              <a:t> au lieu de les </a:t>
            </a:r>
            <a:r>
              <a:rPr lang="en-US" sz="3600" dirty="0" err="1" smtClean="0"/>
              <a:t>jeter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404664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Les </a:t>
            </a:r>
            <a:r>
              <a:rPr lang="en-US" sz="3600" b="1" dirty="0" err="1" smtClean="0"/>
              <a:t>jestes</a:t>
            </a:r>
            <a:r>
              <a:rPr lang="en-US" sz="3600" b="1" dirty="0" smtClean="0"/>
              <a:t> simples pour </a:t>
            </a:r>
            <a:r>
              <a:rPr lang="en-US" sz="3600" b="1" dirty="0" err="1" smtClean="0"/>
              <a:t>protéger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l’environement</a:t>
            </a:r>
            <a:r>
              <a:rPr lang="en-US" sz="3600" b="1" dirty="0" smtClean="0"/>
              <a:t>: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1412776"/>
            <a:ext cx="8460431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1.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….. j’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conomise de l’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nergie, j’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teinds la t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vision en veille.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Il faut mettre le papier et le verre dans les poubelles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diff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Franklin Gothic Book" pitchFamily="34" charset="0"/>
                <a:ea typeface="Times New Roman" pitchFamily="18" charset="0"/>
                <a:cs typeface="Times New Roman" pitchFamily="18" charset="0"/>
              </a:rPr>
              <a:t>rentes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…. il vaux mieux de trier des d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chets.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…… r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chauffement du climat certains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speces d’animaux disparessent.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Il faut couper l’eau en brossant les dents</a:t>
            </a:r>
            <a:r>
              <a:rPr kumimoji="0" lang="en-US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….. cela peut r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é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duir la consomation d’eau.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332656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Pour exprimer la cause mettez </a:t>
            </a:r>
          </a:p>
          <a:p>
            <a:pPr algn="ctr"/>
            <a:r>
              <a:rPr lang="en-US" sz="3200" b="1" i="1" dirty="0" smtClean="0">
                <a:latin typeface="Times New Roman" pitchFamily="18" charset="0"/>
                <a:cs typeface="Times New Roman" pitchFamily="18" charset="0"/>
              </a:rPr>
              <a:t>parce que, comme, à cause de, puisque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136</TotalTime>
  <Words>201</Words>
  <Application>Microsoft Office PowerPoint</Application>
  <PresentationFormat>Экран (4:3)</PresentationFormat>
  <Paragraphs>22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Преподаватель</dc:creator>
  <cp:lastModifiedBy>Беляева АИ</cp:lastModifiedBy>
  <cp:revision>9</cp:revision>
  <dcterms:created xsi:type="dcterms:W3CDTF">2023-03-23T08:08:51Z</dcterms:created>
  <dcterms:modified xsi:type="dcterms:W3CDTF">2023-04-07T13:55:09Z</dcterms:modified>
</cp:coreProperties>
</file>