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2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285728"/>
            <a:ext cx="6858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РАЗВИТИЕ РЕЧЕВЫХ КОМПЕТЕНЦИЙ НА УРОКАХ РУССКОГО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ЯЗЫКА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Гайфулина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Розалия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Русламовна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Учитель\Pictures\книга изображение\4757194091_87fe610e3a_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643182"/>
            <a:ext cx="7786742" cy="4214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Формируют речевые умения и навыки такие упражнения как 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сочинение-миниатюра, 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 выполнении которых у школьников вырабатывается умение определять тему и основную мысль создаваемого высказывания.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Сочинение по картине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- это один из элементов работы по развитию связной речи учащихся, предусматривающей последовательное развитие у школьников определенных коммуникативных умений и навыков самостоятельной работы над этим видом сочинения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285728"/>
            <a:ext cx="8229600" cy="585791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«Устное высказывание».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 Так как монологической речью учащиеся владеют слабее, чем диалогической, эта работа требует специального речевого воспитания. Помимо заданий, указанных в  учебнике, следует обратить внимание учащихся на композицию и синтаксическое построение текста, проведя беседу по таким вопросам:</a:t>
            </a:r>
          </a:p>
          <a:p>
            <a:pPr marL="514350" indent="-514350">
              <a:buAutoNum type="arabicPeriod"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Найдите предложение, в котором выражена основная мысль текста.</a:t>
            </a:r>
          </a:p>
          <a:p>
            <a:pPr marL="514350" indent="-514350">
              <a:buAutoNum type="arabicPeriod"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2. Какова роль этого предложения в тексте?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	Пути реализации коммуникативной компетенции учащихся состоят в том, что формы, методы и приемы работы направлены на то, чтобы содержание учебного материала было источником для самостоятельного поиска решения проблемы.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Методы, ориентированные на устную коммуникацию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виды пересказа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Все формы учебного диалога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Доклады и сообщения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Ролевые и деловые игры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Учебные исследования и учебные проекты, требующие проведения опросов.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Обсуждение, дискуссия, диспут.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Выступления в качестве ведущих на мероприятиях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Методы, ориентированные на письменную коммуникацию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920240"/>
            <a:ext cx="7143800" cy="3866214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Сочинения и изложения </a:t>
            </a:r>
          </a:p>
          <a:p>
            <a:pPr>
              <a:lnSpc>
                <a:spcPct val="20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Подготовка заметок и статей в СМИ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Телекоммуникационные тексты, сообщения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Участие в конкурсах сочинений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Критерии оценки ожидаемых результатов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Осознанное беглое чтение текстов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Перевод информации из одной знаковой системы в другую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Адекватное восприятие устной речи и способность передавать содержание прослушанного текста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Выбор вида чтения в соответствии с поставленной целью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Владение монологической и диалогической речью;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Владение основными видами публичных выступлений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вступать в речевое общение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Умение перефразировать мысль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Использование для решения познавательных и коммуникативных задач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Речевая компетенция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развитие коммуникативных умений в четырех основных видах речевой деятельности (говорении,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аудировании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чтении, письме);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101122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Владея коммуникативной компетенцией, учащийся должен: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285992"/>
            <a:ext cx="8229600" cy="321471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уметь представить себя устно и письменно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владеть способами взаимодействия с окружающими и удаленными людьми и событиями; уметь задать вопрос, корректно вести учебный диалог;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владеть разными видами речевой деятельности (монолог, диалог, чтение, письмо )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Актуальные подходы при изучении 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русского языка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Текстоориентированный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Функциональный. </a:t>
            </a: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Коммуникативно-деятельный.  . </a:t>
            </a: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Интегрированный. </a:t>
            </a: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 связи с этим   требуются  новые  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методы, форм 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средств обучения.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158162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Приемы развития оптимальной скорости чтения и письма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 со скороговорками (тренировка артикуляционного аппарата).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Анализ высказываний лингвистов.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Беседа для активизации речевой деятельности.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Формулировка  темы и цели урока.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Тренировочные упражнения, рекомендуемые для повышения скорости чтения.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Деление текста на части.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Составление плана произведения.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714356"/>
            <a:ext cx="8229600" cy="493776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Текст является одним из важнейших средств для создания на уроках русского языка речевой среды, направленной на развитие коммуникативной способности учащихся, на формирование "языковой личности".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Работа с текстом создает условия для функционального подхода при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изучении лексики, морфологии, синтаксиса;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для   реализации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внутрипредметных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межпредметных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связей.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Компоненты анализа текста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композиционно-содержательный 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стилистический 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типологический 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лингвистический анализ отдельных элементов текста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876"/>
            <a:ext cx="8472518" cy="642942"/>
          </a:xfrm>
        </p:spPr>
        <p:txBody>
          <a:bodyPr>
            <a:noAutofit/>
          </a:bodyPr>
          <a:lstStyle/>
          <a:p>
            <a:pPr algn="ctr"/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Приемы развития речевых умений</a:t>
            </a:r>
            <a:endParaRPr lang="ru-RU" sz="6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sz="3600" b="1" dirty="0" smtClean="0"/>
              <a:t>Письмо по памяти - </a:t>
            </a:r>
            <a:r>
              <a:rPr lang="ru-RU" sz="3600" dirty="0" smtClean="0"/>
              <a:t>это один из эффективных видов работы для развития речи. Тексты интересны в познавательном отношении, часто эмоциональны, могут содержать научную информацию.</a:t>
            </a:r>
            <a:endParaRPr lang="ru-RU" sz="36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62</TotalTime>
  <Words>259</Words>
  <PresentationFormat>Экран (4:3)</PresentationFormat>
  <Paragraphs>53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Начальная</vt:lpstr>
      <vt:lpstr>РАЗВИТИЕ РЕЧЕВЫХ КОМПЕТЕНЦИЙ НА УРОКАХ РУССКОГО ЯЗЫКА Учитель Гайфулина Розалия Русламовна</vt:lpstr>
      <vt:lpstr>Слайд 2</vt:lpstr>
      <vt:lpstr>Владея коммуникативной компетенцией, учащийся должен: </vt:lpstr>
      <vt:lpstr>Актуальные подходы при изучении  русского языка</vt:lpstr>
      <vt:lpstr>     Приемы развития оптимальной скорости чтения и письма </vt:lpstr>
      <vt:lpstr>Слайд 6</vt:lpstr>
      <vt:lpstr>Компоненты анализа текста</vt:lpstr>
      <vt:lpstr>Приемы развития речевых умений</vt:lpstr>
      <vt:lpstr>Слайд 9</vt:lpstr>
      <vt:lpstr>Слайд 10</vt:lpstr>
      <vt:lpstr>Слайд 11</vt:lpstr>
      <vt:lpstr>Слайд 12</vt:lpstr>
      <vt:lpstr>Слайд 13</vt:lpstr>
      <vt:lpstr>Методы, ориентированные на устную коммуникацию  </vt:lpstr>
      <vt:lpstr>Методы, ориентированные на письменную коммуникацию </vt:lpstr>
      <vt:lpstr>Критерии оценки ожидаемых результатов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Учитель</cp:lastModifiedBy>
  <cp:revision>16</cp:revision>
  <dcterms:created xsi:type="dcterms:W3CDTF">2016-11-02T11:16:25Z</dcterms:created>
  <dcterms:modified xsi:type="dcterms:W3CDTF">2017-01-30T06:02:54Z</dcterms:modified>
</cp:coreProperties>
</file>